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88" r:id="rId3"/>
    <p:sldId id="273" r:id="rId4"/>
    <p:sldId id="279" r:id="rId5"/>
    <p:sldId id="274" r:id="rId6"/>
    <p:sldId id="271" r:id="rId7"/>
    <p:sldId id="264" r:id="rId8"/>
    <p:sldId id="278" r:id="rId9"/>
    <p:sldId id="282" r:id="rId10"/>
    <p:sldId id="275" r:id="rId11"/>
    <p:sldId id="280" r:id="rId12"/>
    <p:sldId id="270" r:id="rId13"/>
    <p:sldId id="284" r:id="rId14"/>
    <p:sldId id="287" r:id="rId15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8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B43B9AE0-61D0-4442-2933-A28F344410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ชื่อเรื่องรอง 2">
            <a:extLst>
              <a:ext uri="{FF2B5EF4-FFF2-40B4-BE49-F238E27FC236}">
                <a16:creationId xmlns:a16="http://schemas.microsoft.com/office/drawing/2014/main" id="{0D059824-39BB-1574-8EEC-A557C61A80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4A14F044-C222-87F4-9926-CBA58FEA1C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AC286-9F2D-4F35-BF19-0CEA9B6AE9D7}" type="datetimeFigureOut">
              <a:rPr lang="th-TH" smtClean="0"/>
              <a:t>05/08/68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4D53FDAF-A3D4-DE7A-994D-E5BFE01930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F14537C6-975D-89AC-C882-78C17855BF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5620B-11C9-425D-B36C-453C86F4BB5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78165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AD0CFF56-299E-354E-436D-1DF0327A6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F601C48A-219B-340F-5B5B-AD7D10FF19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C27AAAB8-B6D3-CBE4-9149-961315B4C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AC286-9F2D-4F35-BF19-0CEA9B6AE9D7}" type="datetimeFigureOut">
              <a:rPr lang="th-TH" smtClean="0"/>
              <a:t>05/08/68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CD86EE6D-EA61-40B9-EF6D-D14B39E229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9DEBC376-B70F-4555-A255-81F26714D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5620B-11C9-425D-B36C-453C86F4BB5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05188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>
            <a:extLst>
              <a:ext uri="{FF2B5EF4-FFF2-40B4-BE49-F238E27FC236}">
                <a16:creationId xmlns:a16="http://schemas.microsoft.com/office/drawing/2014/main" id="{1F07533F-2510-F07B-D98F-10098F9E22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FC2CBFD5-FF4A-72A0-FD48-33105CAD71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23F21433-5537-41AD-7F4B-57B747305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AC286-9F2D-4F35-BF19-0CEA9B6AE9D7}" type="datetimeFigureOut">
              <a:rPr lang="th-TH" smtClean="0"/>
              <a:t>05/08/68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EF863DFF-B4D3-93C0-8537-F619DD1BB6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8D4AFB35-F612-7275-A547-9F2D22B61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5620B-11C9-425D-B36C-453C86F4BB5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2062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3F952D1C-C827-D773-B9FB-9B51CFFF21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80CBC77C-67A5-E5F6-CC7F-C1FB67EEB6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46AEFC70-280A-F0E0-ECDA-37F33E8330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AC286-9F2D-4F35-BF19-0CEA9B6AE9D7}" type="datetimeFigureOut">
              <a:rPr lang="th-TH" smtClean="0"/>
              <a:t>05/08/68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B7580CCE-5265-DBFD-EC34-AC6BD70FC8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5756060B-AA99-F0F0-52AF-EB147BEB6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5620B-11C9-425D-B36C-453C86F4BB5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19742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4B904338-2019-4C40-54C5-5603C50629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0B74A4C2-825F-F1D9-8CD1-96DF3193B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A87A7B40-962E-6C0B-E944-7750E252CF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AC286-9F2D-4F35-BF19-0CEA9B6AE9D7}" type="datetimeFigureOut">
              <a:rPr lang="th-TH" smtClean="0"/>
              <a:t>05/08/68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BBE08E69-05A2-0B93-20C5-40C6CCB71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07F2D5B2-061F-0B71-56AD-D4C6B3BCC2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5620B-11C9-425D-B36C-453C86F4BB5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057259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9372D25B-390D-87ED-B7A8-06841A229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A14F4234-3DDF-4BF4-2882-811C81DB53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22D5A22D-9238-2642-1A2B-99106310B2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EC083522-39FA-ED49-CE26-05493425C3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AC286-9F2D-4F35-BF19-0CEA9B6AE9D7}" type="datetimeFigureOut">
              <a:rPr lang="th-TH" smtClean="0"/>
              <a:t>05/08/68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819B5AC3-629F-4A7F-A8E8-894C3A86A0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E82F8E08-9985-E201-A20B-55A50CD82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5620B-11C9-425D-B36C-453C86F4BB5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49443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BD307E90-C3DC-513E-1FBA-2B3D18F96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5D57E3AE-B2B2-C1E2-A604-0C3C53D137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6F96E683-94C9-ADE7-0BB6-A474B235E1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>
            <a:extLst>
              <a:ext uri="{FF2B5EF4-FFF2-40B4-BE49-F238E27FC236}">
                <a16:creationId xmlns:a16="http://schemas.microsoft.com/office/drawing/2014/main" id="{10EAEFB5-C6A8-13DC-E686-4BC567CE4A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>
            <a:extLst>
              <a:ext uri="{FF2B5EF4-FFF2-40B4-BE49-F238E27FC236}">
                <a16:creationId xmlns:a16="http://schemas.microsoft.com/office/drawing/2014/main" id="{4467FE48-834E-F02B-CACB-A525182C61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>
            <a:extLst>
              <a:ext uri="{FF2B5EF4-FFF2-40B4-BE49-F238E27FC236}">
                <a16:creationId xmlns:a16="http://schemas.microsoft.com/office/drawing/2014/main" id="{0F53F418-6F13-02A3-9F65-CB35A6B8E7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AC286-9F2D-4F35-BF19-0CEA9B6AE9D7}" type="datetimeFigureOut">
              <a:rPr lang="th-TH" smtClean="0"/>
              <a:t>05/08/68</a:t>
            </a:fld>
            <a:endParaRPr lang="th-TH"/>
          </a:p>
        </p:txBody>
      </p:sp>
      <p:sp>
        <p:nvSpPr>
          <p:cNvPr id="8" name="ตัวแทนท้ายกระดาษ 7">
            <a:extLst>
              <a:ext uri="{FF2B5EF4-FFF2-40B4-BE49-F238E27FC236}">
                <a16:creationId xmlns:a16="http://schemas.microsoft.com/office/drawing/2014/main" id="{CC87FAB8-416C-0360-0A6A-AAA259AF53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สไลด์ 8">
            <a:extLst>
              <a:ext uri="{FF2B5EF4-FFF2-40B4-BE49-F238E27FC236}">
                <a16:creationId xmlns:a16="http://schemas.microsoft.com/office/drawing/2014/main" id="{45EBC6CF-AC46-2052-F919-E234F17656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5620B-11C9-425D-B36C-453C86F4BB5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58374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28AD31FF-2B0E-03A5-402D-1E513EA0E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วันที่ 2">
            <a:extLst>
              <a:ext uri="{FF2B5EF4-FFF2-40B4-BE49-F238E27FC236}">
                <a16:creationId xmlns:a16="http://schemas.microsoft.com/office/drawing/2014/main" id="{40A1CB3F-9CD6-E462-F2FB-9F07094318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AC286-9F2D-4F35-BF19-0CEA9B6AE9D7}" type="datetimeFigureOut">
              <a:rPr lang="th-TH" smtClean="0"/>
              <a:t>05/08/68</a:t>
            </a:fld>
            <a:endParaRPr lang="th-TH"/>
          </a:p>
        </p:txBody>
      </p:sp>
      <p:sp>
        <p:nvSpPr>
          <p:cNvPr id="4" name="ตัวแทนท้ายกระดาษ 3">
            <a:extLst>
              <a:ext uri="{FF2B5EF4-FFF2-40B4-BE49-F238E27FC236}">
                <a16:creationId xmlns:a16="http://schemas.microsoft.com/office/drawing/2014/main" id="{FBC6905D-6165-48CE-0314-262BEF3B6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:a16="http://schemas.microsoft.com/office/drawing/2014/main" id="{98E3651F-5C1A-24BF-8A1C-0C32494E8B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5620B-11C9-425D-B36C-453C86F4BB5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331379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>
            <a:extLst>
              <a:ext uri="{FF2B5EF4-FFF2-40B4-BE49-F238E27FC236}">
                <a16:creationId xmlns:a16="http://schemas.microsoft.com/office/drawing/2014/main" id="{E3B78B64-FE64-42D8-9D71-AADC5C6375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AC286-9F2D-4F35-BF19-0CEA9B6AE9D7}" type="datetimeFigureOut">
              <a:rPr lang="th-TH" smtClean="0"/>
              <a:t>05/08/68</a:t>
            </a:fld>
            <a:endParaRPr lang="th-TH"/>
          </a:p>
        </p:txBody>
      </p:sp>
      <p:sp>
        <p:nvSpPr>
          <p:cNvPr id="3" name="ตัวแทนท้ายกระดาษ 2">
            <a:extLst>
              <a:ext uri="{FF2B5EF4-FFF2-40B4-BE49-F238E27FC236}">
                <a16:creationId xmlns:a16="http://schemas.microsoft.com/office/drawing/2014/main" id="{AA1F18BA-800F-BDE7-A1C5-8C50D526C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9B30B305-20E9-43A8-B280-87DF5D909A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5620B-11C9-425D-B36C-453C86F4BB5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86770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AAAF259F-9F30-60BB-3D7C-966A403A5F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81DD1957-47C9-97A1-4BB6-5B77067F23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90BBD704-4206-BBCC-D7F3-84E7E30DD6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F9796F28-0702-923B-987B-DECA121233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AC286-9F2D-4F35-BF19-0CEA9B6AE9D7}" type="datetimeFigureOut">
              <a:rPr lang="th-TH" smtClean="0"/>
              <a:t>05/08/68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E8E3054A-558F-17AE-98DA-CB32017CC7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A086593C-3FC8-6090-0F48-09C1384A1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5620B-11C9-425D-B36C-453C86F4BB5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99139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5D56AEBB-731C-BBFF-97AF-E56D1333D8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รูปภาพ 2">
            <a:extLst>
              <a:ext uri="{FF2B5EF4-FFF2-40B4-BE49-F238E27FC236}">
                <a16:creationId xmlns:a16="http://schemas.microsoft.com/office/drawing/2014/main" id="{8CFF2E15-459E-46DA-C606-035D404E07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53697244-E452-0DBC-B582-34FF28F6A5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7FC7ACF9-1F70-93BB-42C6-2C02D2C9A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AC286-9F2D-4F35-BF19-0CEA9B6AE9D7}" type="datetimeFigureOut">
              <a:rPr lang="th-TH" smtClean="0"/>
              <a:t>05/08/68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BCE80F85-8581-5CEE-E256-CEA0CFE84C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8961168E-A432-9C76-034B-9A3F86EFF7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5620B-11C9-425D-B36C-453C86F4BB5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514850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>
            <a:extLst>
              <a:ext uri="{FF2B5EF4-FFF2-40B4-BE49-F238E27FC236}">
                <a16:creationId xmlns:a16="http://schemas.microsoft.com/office/drawing/2014/main" id="{5BBBBDE1-9C94-44A9-60B9-89551E3BE4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CBF22DE8-208E-0287-33A5-7D9D532091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0F623BD6-0A23-5597-9BF9-D80B6E20905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AC286-9F2D-4F35-BF19-0CEA9B6AE9D7}" type="datetimeFigureOut">
              <a:rPr lang="th-TH" smtClean="0"/>
              <a:t>05/08/68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0126E73F-097E-C848-D3A1-D178E82551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5A10CF95-62D9-664C-1BCB-6B9194B4F3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5620B-11C9-425D-B36C-453C86F4BB5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07445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C06260-F47C-4565-3664-D4FAF931D0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FD734060-ED0F-107D-F67F-725EFFB315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282" y="13811"/>
            <a:ext cx="10107436" cy="6830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1113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E6D3CD-63EC-1176-1AC6-98168C9991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68A64B59-80AE-EBDA-5C96-1D32C0B4C4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8241" y="0"/>
            <a:ext cx="98955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4928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028A7D-BC04-2A28-2B4F-6A9809536E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715404E6-DCDA-0EA7-791F-F766FC20C1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219" y="0"/>
            <a:ext cx="97015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1578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AC3949-FBD1-B68F-7C69-B969A4F68F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99738CB9-E4DE-1BEA-9671-1B54898864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806" y="0"/>
            <a:ext cx="98063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7461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6CB313-65D0-EB43-693E-2570BABEE5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485A540C-24FB-3A19-9491-C0368B6E10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9" y="0"/>
            <a:ext cx="99371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8871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839788-9B86-BADE-66DE-48620661B0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E6FA877B-6974-BB34-7EA8-0A87174CAD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0"/>
            <a:ext cx="101441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3093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903C31-B8CC-70F3-8908-A0760FA34E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9DA90152-47F7-9127-4CA6-100C291699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158" y="0"/>
            <a:ext cx="983768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5561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821C39-8B9E-038C-9A70-9FAD712E4A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008AD9CD-971D-B4F3-6493-D0FBA5D4F1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5629" y="0"/>
            <a:ext cx="98607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6307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EA2C80-5A85-36B2-E2D2-944CBF3250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2D1E0802-0227-0575-3A84-9F001EF32C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958" y="0"/>
            <a:ext cx="98860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121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ED33DA-9DD5-6E3C-111C-7F67BEAC31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FB0A0C91-753B-5168-480B-948227C67A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9838" y="0"/>
            <a:ext cx="99123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4486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19EF17-DFF5-B7CE-5D99-E740B37E61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945DF0DE-FCCA-EA71-89C5-BBC85A3E8A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335" y="9047"/>
            <a:ext cx="10069330" cy="683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1954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D103F4-DD8B-BE5A-2E32-713D87D5B1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E09CFEB2-AF85-CA6F-0014-ACF2DBB52F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402" y="0"/>
            <a:ext cx="96731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9215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6CCBAF-B84E-B187-3071-0386BB77F6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788ADE62-3482-BD55-B92F-E7CB85F188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0861" y="56679"/>
            <a:ext cx="10050278" cy="6744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1123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A4940-B68C-CCBA-B5F3-E5C9AD5DD1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E1E6FCB6-DCAC-452B-A1F9-7B9CC58FAE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189" y="0"/>
            <a:ext cx="100196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951268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0</Words>
  <Application>Microsoft Office PowerPoint</Application>
  <PresentationFormat>แบบจอกว้าง</PresentationFormat>
  <Paragraphs>0</Paragraphs>
  <Slides>14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3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ธีมของ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คนิตดา ลิ้มปิยินทรากูล</dc:creator>
  <cp:lastModifiedBy>คนิตดา ลิ้มปิยินทรากูล</cp:lastModifiedBy>
  <cp:revision>6</cp:revision>
  <dcterms:created xsi:type="dcterms:W3CDTF">2025-08-04T03:28:59Z</dcterms:created>
  <dcterms:modified xsi:type="dcterms:W3CDTF">2025-08-05T04:02:33Z</dcterms:modified>
</cp:coreProperties>
</file>